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</p:sldMasterIdLst>
  <p:sldIdLst>
    <p:sldId id="272" r:id="rId4"/>
    <p:sldId id="270" r:id="rId5"/>
    <p:sldId id="256" r:id="rId6"/>
    <p:sldId id="257" r:id="rId7"/>
    <p:sldId id="258" r:id="rId8"/>
    <p:sldId id="273" r:id="rId9"/>
    <p:sldId id="265" r:id="rId10"/>
    <p:sldId id="274" r:id="rId11"/>
    <p:sldId id="275" r:id="rId12"/>
    <p:sldId id="259" r:id="rId13"/>
    <p:sldId id="260" r:id="rId14"/>
    <p:sldId id="276" r:id="rId15"/>
    <p:sldId id="261" r:id="rId16"/>
    <p:sldId id="262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2435C5-4746-4F88-A562-F2098F3F1708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BDE762-6438-4931-B2B0-C872B71A197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85800"/>
            <a:ext cx="8839200" cy="1524000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itchFamily="34" charset="0"/>
              <a:buChar char="•"/>
            </a:pPr>
            <a:r>
              <a:rPr lang="en-US" sz="4800" b="1" dirty="0" err="1" smtClean="0">
                <a:solidFill>
                  <a:prstClr val="black"/>
                </a:solidFill>
              </a:rPr>
              <a:t>ক্রিটিনিজম</a:t>
            </a:r>
            <a:endParaRPr lang="en-US" sz="7200" b="1" dirty="0"/>
          </a:p>
        </p:txBody>
      </p:sp>
      <p:pic>
        <p:nvPicPr>
          <p:cNvPr id="8194" name="Picture 2" descr="Image result for critinis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" y="1514475"/>
            <a:ext cx="4143375" cy="4919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859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463040"/>
            <a:ext cx="8183880" cy="1051560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প্রতিবন্ধীতা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প্রতিরোধ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20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১। </a:t>
            </a:r>
            <a:r>
              <a:rPr lang="en-US" dirty="0" err="1" smtClean="0"/>
              <a:t>গর্ভকালীন</a:t>
            </a:r>
            <a:r>
              <a:rPr lang="en-US" dirty="0" smtClean="0"/>
              <a:t> </a:t>
            </a:r>
            <a:r>
              <a:rPr lang="en-US" dirty="0" err="1" smtClean="0"/>
              <a:t>সময়ে</a:t>
            </a:r>
            <a:r>
              <a:rPr lang="en-US" dirty="0" smtClean="0"/>
              <a:t> </a:t>
            </a:r>
            <a:r>
              <a:rPr lang="en-US" dirty="0" err="1" smtClean="0"/>
              <a:t>পর্যাপ্ত</a:t>
            </a:r>
            <a:r>
              <a:rPr lang="en-US" dirty="0" smtClean="0"/>
              <a:t> </a:t>
            </a:r>
            <a:r>
              <a:rPr lang="en-US" dirty="0" err="1" smtClean="0"/>
              <a:t>পুষ্টিকর</a:t>
            </a:r>
            <a:r>
              <a:rPr lang="en-US" dirty="0" smtClean="0"/>
              <a:t> </a:t>
            </a:r>
            <a:r>
              <a:rPr lang="en-US" dirty="0" err="1" smtClean="0"/>
              <a:t>খাবার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২। </a:t>
            </a:r>
            <a:r>
              <a:rPr lang="en-US" dirty="0" err="1" smtClean="0"/>
              <a:t>ঔষধ</a:t>
            </a:r>
            <a:r>
              <a:rPr lang="en-US" dirty="0" smtClean="0"/>
              <a:t> </a:t>
            </a:r>
            <a:r>
              <a:rPr lang="en-US" dirty="0" err="1" smtClean="0"/>
              <a:t>গ্রহণে</a:t>
            </a:r>
            <a:r>
              <a:rPr lang="en-US" dirty="0" smtClean="0"/>
              <a:t> </a:t>
            </a:r>
            <a:r>
              <a:rPr lang="en-US" dirty="0" err="1" smtClean="0"/>
              <a:t>সতকর্তা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৩। </a:t>
            </a:r>
            <a:r>
              <a:rPr lang="en-US" dirty="0" err="1" smtClean="0"/>
              <a:t>প্রতিসেধক</a:t>
            </a:r>
            <a:r>
              <a:rPr lang="en-US" dirty="0" smtClean="0"/>
              <a:t> </a:t>
            </a:r>
            <a:r>
              <a:rPr lang="en-US" dirty="0" err="1" smtClean="0"/>
              <a:t>টিকা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৪। </a:t>
            </a:r>
            <a:r>
              <a:rPr lang="en-US" dirty="0" err="1" smtClean="0"/>
              <a:t>শিশু</a:t>
            </a:r>
            <a:r>
              <a:rPr lang="en-US" dirty="0" smtClean="0"/>
              <a:t> </a:t>
            </a:r>
            <a:r>
              <a:rPr lang="en-US" dirty="0" err="1" smtClean="0"/>
              <a:t>কিশোরকে</a:t>
            </a:r>
            <a:r>
              <a:rPr lang="en-US" dirty="0" smtClean="0"/>
              <a:t> </a:t>
            </a:r>
            <a:r>
              <a:rPr lang="en-US" dirty="0" err="1" smtClean="0"/>
              <a:t>পর্যাপ্ত</a:t>
            </a:r>
            <a:r>
              <a:rPr lang="en-US" dirty="0" smtClean="0"/>
              <a:t> </a:t>
            </a:r>
            <a:r>
              <a:rPr lang="en-US" dirty="0" err="1" smtClean="0"/>
              <a:t>পুষ্টিকর</a:t>
            </a:r>
            <a:r>
              <a:rPr lang="en-US" dirty="0" smtClean="0"/>
              <a:t> </a:t>
            </a:r>
            <a:r>
              <a:rPr lang="en-US" dirty="0" err="1" smtClean="0"/>
              <a:t>খাবার</a:t>
            </a:r>
            <a:r>
              <a:rPr lang="en-US" dirty="0" smtClean="0"/>
              <a:t> </a:t>
            </a:r>
            <a:r>
              <a:rPr lang="en-US" dirty="0" err="1" smtClean="0"/>
              <a:t>দেওয়া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৫। </a:t>
            </a:r>
            <a:r>
              <a:rPr lang="en-US" dirty="0" err="1" smtClean="0"/>
              <a:t>স্বাস্থ্যকর</a:t>
            </a:r>
            <a:r>
              <a:rPr lang="en-US" dirty="0" smtClean="0"/>
              <a:t> </a:t>
            </a:r>
            <a:r>
              <a:rPr lang="en-US" dirty="0" err="1" smtClean="0"/>
              <a:t>পরিবেশ</a:t>
            </a:r>
            <a:r>
              <a:rPr lang="en-US" dirty="0" smtClean="0"/>
              <a:t> </a:t>
            </a:r>
            <a:r>
              <a:rPr lang="en-US" dirty="0" err="1" smtClean="0"/>
              <a:t>রক্ষা</a:t>
            </a:r>
            <a:r>
              <a:rPr lang="en-US" dirty="0" smtClean="0"/>
              <a:t>।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0571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209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৬। </a:t>
            </a:r>
            <a:r>
              <a:rPr lang="en-US" dirty="0" err="1" smtClean="0"/>
              <a:t>বেশী</a:t>
            </a:r>
            <a:r>
              <a:rPr lang="en-US" dirty="0" smtClean="0"/>
              <a:t> </a:t>
            </a:r>
            <a:r>
              <a:rPr lang="en-US" dirty="0" err="1" smtClean="0"/>
              <a:t>বয়সে</a:t>
            </a:r>
            <a:r>
              <a:rPr lang="en-US" dirty="0" smtClean="0"/>
              <a:t> </a:t>
            </a:r>
            <a:r>
              <a:rPr lang="en-US" dirty="0" err="1" smtClean="0"/>
              <a:t>সন্তান</a:t>
            </a:r>
            <a:r>
              <a:rPr lang="en-US" dirty="0" smtClean="0"/>
              <a:t> </a:t>
            </a:r>
            <a:r>
              <a:rPr lang="en-US" dirty="0" err="1" smtClean="0"/>
              <a:t>ধারণ</a:t>
            </a:r>
            <a:r>
              <a:rPr lang="en-US" dirty="0" smtClean="0"/>
              <a:t> </a:t>
            </a:r>
            <a:r>
              <a:rPr lang="en-US" dirty="0" err="1" smtClean="0"/>
              <a:t>রোধ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৭।  </a:t>
            </a:r>
            <a:r>
              <a:rPr lang="en-US" dirty="0" err="1" smtClean="0"/>
              <a:t>রক্তের</a:t>
            </a:r>
            <a:r>
              <a:rPr lang="en-US" dirty="0" smtClean="0"/>
              <a:t> </a:t>
            </a:r>
            <a:r>
              <a:rPr lang="en-US" dirty="0" err="1" smtClean="0"/>
              <a:t>সম্পর্কের</a:t>
            </a:r>
            <a:r>
              <a:rPr lang="en-US" dirty="0" smtClean="0"/>
              <a:t> </a:t>
            </a:r>
            <a:r>
              <a:rPr lang="en-US" dirty="0" err="1" smtClean="0"/>
              <a:t>মধ্যে</a:t>
            </a:r>
            <a:r>
              <a:rPr lang="en-US" dirty="0" smtClean="0"/>
              <a:t> </a:t>
            </a:r>
            <a:r>
              <a:rPr lang="en-US" dirty="0" err="1" smtClean="0"/>
              <a:t>বিবাহ</a:t>
            </a:r>
            <a:r>
              <a:rPr lang="en-US" dirty="0" smtClean="0"/>
              <a:t> </a:t>
            </a:r>
            <a:r>
              <a:rPr lang="en-US" dirty="0" err="1" smtClean="0"/>
              <a:t>রোধ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৮। </a:t>
            </a:r>
            <a:r>
              <a:rPr lang="en-US" dirty="0" err="1" smtClean="0"/>
              <a:t>আঘাত</a:t>
            </a:r>
            <a:r>
              <a:rPr lang="en-US" dirty="0" smtClean="0"/>
              <a:t> ও </a:t>
            </a:r>
            <a:r>
              <a:rPr lang="en-US" dirty="0" err="1" smtClean="0"/>
              <a:t>রোগ</a:t>
            </a:r>
            <a:r>
              <a:rPr lang="en-US" dirty="0" smtClean="0"/>
              <a:t> </a:t>
            </a:r>
            <a:r>
              <a:rPr lang="en-US" dirty="0" err="1" smtClean="0"/>
              <a:t>সংক্রমনে</a:t>
            </a:r>
            <a:r>
              <a:rPr lang="en-US" dirty="0" smtClean="0"/>
              <a:t> </a:t>
            </a:r>
            <a:r>
              <a:rPr lang="en-US" dirty="0" err="1" smtClean="0"/>
              <a:t>দ্রুত</a:t>
            </a:r>
            <a:r>
              <a:rPr lang="en-US" dirty="0" smtClean="0"/>
              <a:t> </a:t>
            </a:r>
            <a:r>
              <a:rPr lang="en-US" dirty="0" err="1" smtClean="0"/>
              <a:t>ব্যবস্থা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৯। </a:t>
            </a:r>
            <a:r>
              <a:rPr lang="en-US" dirty="0" err="1" smtClean="0"/>
              <a:t>রাসায়নিক</a:t>
            </a:r>
            <a:r>
              <a:rPr lang="en-US" dirty="0" smtClean="0"/>
              <a:t> </a:t>
            </a:r>
            <a:r>
              <a:rPr lang="en-US" dirty="0" err="1" smtClean="0"/>
              <a:t>পদার্থ</a:t>
            </a:r>
            <a:r>
              <a:rPr lang="en-US" dirty="0" smtClean="0"/>
              <a:t> </a:t>
            </a:r>
            <a:r>
              <a:rPr lang="en-US" dirty="0" err="1" smtClean="0"/>
              <a:t>ব্যবহারে</a:t>
            </a:r>
            <a:r>
              <a:rPr lang="en-US" dirty="0" smtClean="0"/>
              <a:t> </a:t>
            </a:r>
            <a:r>
              <a:rPr lang="en-US" dirty="0" err="1" smtClean="0"/>
              <a:t>সাবধানতা</a:t>
            </a:r>
            <a:r>
              <a:rPr lang="en-US" dirty="0" smtClean="0"/>
              <a:t> </a:t>
            </a:r>
            <a:r>
              <a:rPr lang="en-US" dirty="0" err="1" smtClean="0"/>
              <a:t>অবলম্‌বন</a:t>
            </a:r>
            <a:r>
              <a:rPr lang="en-US" dirty="0" smtClean="0"/>
              <a:t>। </a:t>
            </a:r>
          </a:p>
          <a:p>
            <a:pPr>
              <a:buNone/>
            </a:pPr>
            <a:r>
              <a:rPr lang="en-US" dirty="0" smtClean="0"/>
              <a:t>১০। </a:t>
            </a:r>
            <a:r>
              <a:rPr lang="en-US" dirty="0" err="1" smtClean="0"/>
              <a:t>বিপদজনক</a:t>
            </a:r>
            <a:r>
              <a:rPr lang="en-US" dirty="0" smtClean="0"/>
              <a:t> </a:t>
            </a:r>
            <a:r>
              <a:rPr lang="en-US" dirty="0" err="1" smtClean="0"/>
              <a:t>কর্ম</a:t>
            </a:r>
            <a:r>
              <a:rPr lang="en-US" dirty="0" smtClean="0"/>
              <a:t> </a:t>
            </a:r>
            <a:r>
              <a:rPr lang="en-US" dirty="0" err="1" smtClean="0"/>
              <a:t>পরিবেশ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0571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393" y="1640666"/>
            <a:ext cx="3581400" cy="1143000"/>
          </a:xfrm>
        </p:spPr>
        <p:txBody>
          <a:bodyPr>
            <a:noAutofit/>
          </a:bodyPr>
          <a:lstStyle/>
          <a:p>
            <a:pPr algn="l"/>
            <a:r>
              <a:rPr lang="bn-BD" sz="6000" b="1" dirty="0" smtClean="0">
                <a:solidFill>
                  <a:srgbClr val="FF0000"/>
                </a:solidFill>
              </a:rPr>
              <a:t>মূল্যায়ন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2393" y="3012266"/>
            <a:ext cx="44614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SutonnyMJ" pitchFamily="2" charset="0"/>
              </a:rPr>
              <a:t>মাইক্রোসেফালি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বলতে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বুঝ</a:t>
            </a:r>
            <a:r>
              <a:rPr lang="en-US" sz="2800" dirty="0" smtClean="0">
                <a:latin typeface="SutonnyMJ" pitchFamily="2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SutonnyMJ" pitchFamily="2" charset="0"/>
              </a:rPr>
              <a:t>ড্রাউন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সিন্ড্রোম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বলতে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বুঝায়</a:t>
            </a:r>
            <a:r>
              <a:rPr lang="en-US" sz="2800" dirty="0" smtClean="0">
                <a:latin typeface="SutonnyMJ" pitchFamily="2" charset="0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SutonnyMJ" pitchFamily="2" charset="0"/>
              </a:rPr>
              <a:t>ক্রিটিনিজম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বলতে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কি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বুঝায়</a:t>
            </a:r>
            <a:r>
              <a:rPr lang="en-US" sz="2800" dirty="0" smtClean="0">
                <a:latin typeface="SutonnyMJ" pitchFamily="2" charset="0"/>
              </a:rPr>
              <a:t>?</a:t>
            </a:r>
            <a:endParaRPr lang="en-US" sz="2800" dirty="0">
              <a:latin typeface="SutonnyMJ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67593" y="390489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167593" y="3317066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43000" y="4495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83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>
            <a:noAutofit/>
          </a:bodyPr>
          <a:lstStyle/>
          <a:p>
            <a:r>
              <a:rPr lang="bn-BD" sz="7200" b="1" dirty="0" smtClean="0">
                <a:solidFill>
                  <a:srgbClr val="FF0000"/>
                </a:solidFill>
              </a:rPr>
              <a:t>বাড়ির কাজ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012266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SutonnyMJ" pitchFamily="2" charset="0"/>
              </a:rPr>
              <a:t>প্রতিবন্ধীতা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প্রতিরোধের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উপায়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আলোচনা</a:t>
            </a:r>
            <a:r>
              <a:rPr lang="en-US" sz="3200" dirty="0" smtClean="0">
                <a:latin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</a:rPr>
              <a:t>কর</a:t>
            </a:r>
            <a:r>
              <a:rPr lang="en-US" sz="3200" smtClean="0">
                <a:latin typeface="SutonnyMJ" pitchFamily="2" charset="0"/>
              </a:rPr>
              <a:t>।</a:t>
            </a:r>
            <a:endParaRPr lang="en-US" sz="3200" dirty="0">
              <a:latin typeface="SutonnyMJ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5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Lotus Computer\Desktop\Untitled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454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py of z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09600" y="-1066800"/>
            <a:ext cx="9753600" cy="8264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609600" y="3226237"/>
            <a:ext cx="97536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err="1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সবাই</a:t>
            </a:r>
            <a:r>
              <a:rPr lang="en-US" sz="115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11500" b="1" dirty="0" err="1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কে</a:t>
            </a:r>
            <a:r>
              <a:rPr lang="en-US" sz="115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11500" b="1" dirty="0" err="1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শুভেচ্ছা</a:t>
            </a:r>
            <a:endParaRPr lang="en-US" sz="11500" b="1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4114800"/>
            <a:ext cx="309411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u="sng" dirty="0" err="1" smtClean="0">
                <a:solidFill>
                  <a:srgbClr val="FF0000"/>
                </a:solidFill>
                <a:latin typeface="SutonnyMJ" pitchFamily="2" charset="0"/>
              </a:rPr>
              <a:t>নবম</a:t>
            </a:r>
            <a:r>
              <a:rPr lang="en-US" sz="4400" b="1" u="sng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4400" b="1" u="sng" dirty="0" err="1" smtClean="0">
                <a:solidFill>
                  <a:srgbClr val="FF0000"/>
                </a:solidFill>
                <a:latin typeface="SutonnyMJ" pitchFamily="2" charset="0"/>
              </a:rPr>
              <a:t>অধ্যায়</a:t>
            </a:r>
            <a:endParaRPr lang="en-US" sz="4400" b="1" u="sng" dirty="0" smtClean="0">
              <a:solidFill>
                <a:srgbClr val="FF0000"/>
              </a:solidFill>
              <a:latin typeface="SutonnyMJ" pitchFamily="2" charset="0"/>
            </a:endParaRPr>
          </a:p>
          <a:p>
            <a:pPr algn="ctr"/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</a:rPr>
              <a:t>প্রতিবন্ধী</a:t>
            </a:r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</a:rPr>
              <a:t>শিশু</a:t>
            </a:r>
            <a:endParaRPr lang="en-US" sz="4400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1466671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 err="1" smtClean="0">
                <a:latin typeface="SutonnyMJ" pitchFamily="2" charset="0"/>
              </a:rPr>
              <a:t>Mvn</a:t>
            </a:r>
            <a:r>
              <a:rPr lang="en-US" sz="7200" b="1" u="sng" dirty="0" smtClean="0">
                <a:latin typeface="SutonnyMJ" pitchFamily="2" charset="0"/>
              </a:rPr>
              <a:t>©¯’¨ </a:t>
            </a:r>
            <a:r>
              <a:rPr lang="en-US" sz="7200" b="1" u="sng" dirty="0" err="1" smtClean="0">
                <a:latin typeface="SutonnyMJ" pitchFamily="2" charset="0"/>
              </a:rPr>
              <a:t>weÁvb</a:t>
            </a:r>
            <a:endParaRPr lang="en-US" sz="7200" dirty="0">
              <a:latin typeface="SutonnyMJ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7800" y="4343400"/>
            <a:ext cx="3352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</a:t>
            </a:r>
            <a:r>
              <a:rPr lang="en-US" dirty="0" smtClean="0"/>
              <a:t>9-2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01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err="1" smtClean="0"/>
              <a:t>বুদ্ধিপ্রতিবন্ধীতা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সনাক্তকরণ</a:t>
            </a:r>
            <a:endParaRPr lang="en-US" sz="40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6858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বুদ্ধিপ্রতিবন্ধীতা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হচ্চে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এক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ধরণের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অক্ষমতা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এবং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এই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অক্ষমতাটি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স্থায়ী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প্রকৃতির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।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বুদ্ধি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প্রতিবন্ধীতার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কোন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চিকিৎসা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নেই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।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যত্ন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শিক্ষণের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মাধ্যমে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অনেক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শিশুর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আচরণের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উন্নয়ন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ঘটানো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যায়</a:t>
            </a:r>
            <a:r>
              <a:rPr lang="en-US" sz="4000" b="1" dirty="0" smtClean="0"/>
              <a:t>।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43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নিম্ন</a:t>
            </a:r>
            <a:r>
              <a:rPr lang="en-US" b="1" dirty="0" smtClean="0"/>
              <a:t> </a:t>
            </a:r>
            <a:r>
              <a:rPr lang="en-US" b="1" dirty="0" err="1" smtClean="0"/>
              <a:t>লিখিত</a:t>
            </a:r>
            <a:r>
              <a:rPr lang="en-US" b="1" dirty="0" smtClean="0"/>
              <a:t> </a:t>
            </a:r>
            <a:r>
              <a:rPr lang="en-US" b="1" dirty="0" err="1" smtClean="0"/>
              <a:t>কয়েকটি</a:t>
            </a:r>
            <a:r>
              <a:rPr lang="en-US" b="1" dirty="0" smtClean="0"/>
              <a:t> </a:t>
            </a:r>
            <a:r>
              <a:rPr lang="en-US" b="1" dirty="0" err="1" smtClean="0"/>
              <a:t>বৈশিষ্ট্য</a:t>
            </a:r>
            <a:r>
              <a:rPr lang="en-US" b="1" dirty="0" smtClean="0"/>
              <a:t> </a:t>
            </a:r>
            <a:r>
              <a:rPr lang="en-US" b="1" dirty="0" err="1" smtClean="0"/>
              <a:t>দেখে</a:t>
            </a:r>
            <a:r>
              <a:rPr lang="en-US" b="1" dirty="0" smtClean="0"/>
              <a:t> </a:t>
            </a:r>
            <a:r>
              <a:rPr lang="en-US" b="1" dirty="0" err="1" smtClean="0"/>
              <a:t>সাধারণ</a:t>
            </a:r>
            <a:r>
              <a:rPr lang="en-US" b="1" dirty="0" smtClean="0"/>
              <a:t> </a:t>
            </a:r>
            <a:r>
              <a:rPr lang="en-US" b="1" dirty="0" err="1" smtClean="0"/>
              <a:t>ভাবে</a:t>
            </a:r>
            <a:r>
              <a:rPr lang="en-US" b="1" dirty="0" smtClean="0"/>
              <a:t> </a:t>
            </a:r>
            <a:r>
              <a:rPr lang="en-US" b="1" dirty="0" err="1" smtClean="0"/>
              <a:t>বুদি্‌ধ</a:t>
            </a:r>
            <a:r>
              <a:rPr lang="en-US" b="1" dirty="0" smtClean="0"/>
              <a:t> </a:t>
            </a:r>
            <a:r>
              <a:rPr lang="en-US" b="1" dirty="0" err="1" smtClean="0"/>
              <a:t>প্রতিবন্ধী</a:t>
            </a:r>
            <a:r>
              <a:rPr lang="en-US" b="1" dirty="0" smtClean="0"/>
              <a:t> </a:t>
            </a:r>
            <a:r>
              <a:rPr lang="en-US" b="1" dirty="0" err="1" smtClean="0"/>
              <a:t>শিশু</a:t>
            </a:r>
            <a:r>
              <a:rPr lang="en-US" b="1" dirty="0" smtClean="0"/>
              <a:t> </a:t>
            </a:r>
            <a:r>
              <a:rPr lang="en-US" b="1" dirty="0" err="1" smtClean="0"/>
              <a:t>সনাক্‌ত</a:t>
            </a:r>
            <a:r>
              <a:rPr lang="en-US" b="1" dirty="0" smtClean="0"/>
              <a:t> </a:t>
            </a:r>
            <a:r>
              <a:rPr lang="en-US" b="1" dirty="0" err="1" smtClean="0"/>
              <a:t>করা</a:t>
            </a:r>
            <a:r>
              <a:rPr lang="en-US" b="1" dirty="0" smtClean="0"/>
              <a:t> </a:t>
            </a:r>
            <a:r>
              <a:rPr lang="en-US" b="1" dirty="0" err="1" smtClean="0"/>
              <a:t>যায়</a:t>
            </a:r>
            <a:r>
              <a:rPr lang="en-US" b="1" dirty="0" smtClean="0"/>
              <a:t>। </a:t>
            </a:r>
            <a:br>
              <a:rPr lang="en-US" b="1" dirty="0" smtClean="0"/>
            </a:br>
            <a:r>
              <a:rPr lang="en-US" b="1" dirty="0" smtClean="0"/>
              <a:t>* </a:t>
            </a:r>
            <a:r>
              <a:rPr lang="en-US" b="1" dirty="0" err="1" smtClean="0"/>
              <a:t>হাটা</a:t>
            </a:r>
            <a:r>
              <a:rPr lang="en-US" b="1" dirty="0" smtClean="0"/>
              <a:t> </a:t>
            </a:r>
            <a:r>
              <a:rPr lang="en-US" b="1" dirty="0" err="1" smtClean="0"/>
              <a:t>চলা</a:t>
            </a:r>
            <a:r>
              <a:rPr lang="en-US" b="1" dirty="0" smtClean="0"/>
              <a:t> </a:t>
            </a:r>
            <a:r>
              <a:rPr lang="en-US" b="1" dirty="0" err="1" smtClean="0"/>
              <a:t>বসা</a:t>
            </a:r>
            <a:r>
              <a:rPr lang="en-US" b="1" dirty="0" smtClean="0"/>
              <a:t> </a:t>
            </a:r>
            <a:r>
              <a:rPr lang="en-US" b="1" dirty="0" err="1" smtClean="0"/>
              <a:t>কথা</a:t>
            </a:r>
            <a:r>
              <a:rPr lang="en-US" b="1" dirty="0" smtClean="0"/>
              <a:t> </a:t>
            </a:r>
            <a:r>
              <a:rPr lang="en-US" b="1" dirty="0" err="1" smtClean="0"/>
              <a:t>বলা</a:t>
            </a:r>
            <a:r>
              <a:rPr lang="en-US" b="1" dirty="0" smtClean="0"/>
              <a:t> </a:t>
            </a:r>
            <a:r>
              <a:rPr lang="en-US" b="1" dirty="0" err="1" smtClean="0"/>
              <a:t>ইত্যাদি</a:t>
            </a:r>
            <a:r>
              <a:rPr lang="en-US" b="1" dirty="0" smtClean="0"/>
              <a:t> </a:t>
            </a:r>
            <a:r>
              <a:rPr lang="en-US" b="1" dirty="0" err="1" smtClean="0"/>
              <a:t>বিকাশগুলো</a:t>
            </a:r>
            <a:r>
              <a:rPr lang="en-US" b="1" dirty="0" smtClean="0"/>
              <a:t> </a:t>
            </a:r>
            <a:r>
              <a:rPr lang="en-US" b="1" dirty="0" err="1" smtClean="0"/>
              <a:t>বয়সের</a:t>
            </a:r>
            <a:r>
              <a:rPr lang="en-US" b="1" dirty="0" smtClean="0"/>
              <a:t> </a:t>
            </a:r>
            <a:r>
              <a:rPr lang="en-US" b="1" dirty="0" err="1" smtClean="0"/>
              <a:t>তুলনায়</a:t>
            </a:r>
            <a:r>
              <a:rPr lang="en-US" b="1" dirty="0" smtClean="0"/>
              <a:t> </a:t>
            </a:r>
            <a:r>
              <a:rPr lang="en-US" b="1" dirty="0" err="1" smtClean="0"/>
              <a:t>কম</a:t>
            </a:r>
            <a:r>
              <a:rPr lang="en-US" b="1" dirty="0" smtClean="0"/>
              <a:t> </a:t>
            </a:r>
            <a:r>
              <a:rPr lang="en-US" b="1" dirty="0" err="1" smtClean="0"/>
              <a:t>হয়</a:t>
            </a:r>
            <a:r>
              <a:rPr lang="en-US" b="1" dirty="0" smtClean="0"/>
              <a:t>।</a:t>
            </a:r>
            <a:br>
              <a:rPr lang="en-US" b="1" dirty="0" smtClean="0"/>
            </a:br>
            <a:r>
              <a:rPr lang="en-US" dirty="0" smtClean="0"/>
              <a:t>* </a:t>
            </a:r>
            <a:r>
              <a:rPr lang="en-US" dirty="0" err="1" smtClean="0"/>
              <a:t>কোনো</a:t>
            </a:r>
            <a:r>
              <a:rPr lang="en-US" dirty="0" smtClean="0"/>
              <a:t> </a:t>
            </a:r>
            <a:r>
              <a:rPr lang="en-US" dirty="0" err="1" smtClean="0"/>
              <a:t>বিষয়ে</a:t>
            </a:r>
            <a:r>
              <a:rPr lang="en-US" dirty="0" smtClean="0"/>
              <a:t> </a:t>
            </a:r>
            <a:r>
              <a:rPr lang="en-US" dirty="0" err="1" smtClean="0"/>
              <a:t>শিশু</a:t>
            </a:r>
            <a:r>
              <a:rPr lang="en-US" dirty="0" smtClean="0"/>
              <a:t> </a:t>
            </a:r>
            <a:r>
              <a:rPr lang="en-US" dirty="0" err="1" smtClean="0"/>
              <a:t>মনোযোগ</a:t>
            </a:r>
            <a:r>
              <a:rPr lang="en-US" dirty="0" smtClean="0"/>
              <a:t> </a:t>
            </a:r>
            <a:r>
              <a:rPr lang="en-US" dirty="0" err="1" smtClean="0"/>
              <a:t>ধরে</a:t>
            </a:r>
            <a:r>
              <a:rPr lang="en-US" dirty="0" smtClean="0"/>
              <a:t> </a:t>
            </a:r>
            <a:r>
              <a:rPr lang="en-US" dirty="0" err="1" smtClean="0"/>
              <a:t>রাখতে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 </a:t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dirty="0" err="1" smtClean="0"/>
              <a:t>কোন</a:t>
            </a:r>
            <a:r>
              <a:rPr lang="en-US" dirty="0" smtClean="0"/>
              <a:t> </a:t>
            </a:r>
            <a:r>
              <a:rPr lang="en-US" dirty="0" err="1" smtClean="0"/>
              <a:t>নির্দেশনা</a:t>
            </a:r>
            <a:r>
              <a:rPr lang="en-US" dirty="0" smtClean="0"/>
              <a:t> </a:t>
            </a:r>
            <a:r>
              <a:rPr lang="en-US" dirty="0" err="1" smtClean="0"/>
              <a:t>সহজে</a:t>
            </a:r>
            <a:r>
              <a:rPr lang="en-US" dirty="0" smtClean="0"/>
              <a:t> </a:t>
            </a:r>
            <a:r>
              <a:rPr lang="en-US" dirty="0" err="1" smtClean="0"/>
              <a:t>বুঝতে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 </a:t>
            </a:r>
            <a:r>
              <a:rPr lang="en-US" dirty="0" err="1" smtClean="0"/>
              <a:t>না</a:t>
            </a:r>
            <a:r>
              <a:rPr lang="en-US" dirty="0" smtClean="0"/>
              <a:t>।</a:t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dirty="0" err="1" smtClean="0"/>
              <a:t>শিশু</a:t>
            </a:r>
            <a:r>
              <a:rPr lang="en-US" dirty="0" smtClean="0"/>
              <a:t> </a:t>
            </a:r>
            <a:r>
              <a:rPr lang="en-US" dirty="0" err="1" smtClean="0"/>
              <a:t>কোনো</a:t>
            </a:r>
            <a:r>
              <a:rPr lang="en-US" dirty="0" smtClean="0"/>
              <a:t> </a:t>
            </a:r>
            <a:r>
              <a:rPr lang="en-US" dirty="0" err="1" smtClean="0"/>
              <a:t>শিখন</a:t>
            </a:r>
            <a:r>
              <a:rPr lang="en-US" dirty="0" smtClean="0"/>
              <a:t> </a:t>
            </a:r>
            <a:r>
              <a:rPr lang="en-US" dirty="0" err="1" smtClean="0"/>
              <a:t>সহজে</a:t>
            </a:r>
            <a:r>
              <a:rPr lang="en-US" dirty="0" smtClean="0"/>
              <a:t> </a:t>
            </a:r>
            <a:r>
              <a:rPr lang="en-US" dirty="0" err="1" smtClean="0"/>
              <a:t>গ্রহণ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148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* </a:t>
            </a:r>
            <a:r>
              <a:rPr lang="en-US" b="1" dirty="0" err="1" smtClean="0"/>
              <a:t>সূক্ষ্ম</a:t>
            </a:r>
            <a:r>
              <a:rPr lang="en-US" b="1" dirty="0" smtClean="0"/>
              <a:t> </a:t>
            </a:r>
            <a:r>
              <a:rPr lang="en-US" b="1" dirty="0" err="1" smtClean="0"/>
              <a:t>কোন</a:t>
            </a:r>
            <a:r>
              <a:rPr lang="en-US" b="1" dirty="0" smtClean="0"/>
              <a:t> </a:t>
            </a:r>
            <a:r>
              <a:rPr lang="en-US" b="1" dirty="0" err="1" smtClean="0"/>
              <a:t>কাজ</a:t>
            </a:r>
            <a:r>
              <a:rPr lang="en-US" b="1" dirty="0" smtClean="0"/>
              <a:t> </a:t>
            </a:r>
            <a:r>
              <a:rPr lang="en-US" b="1" dirty="0" err="1" smtClean="0"/>
              <a:t>করতে</a:t>
            </a:r>
            <a:r>
              <a:rPr lang="en-US" b="1" dirty="0" smtClean="0"/>
              <a:t> </a:t>
            </a:r>
            <a:r>
              <a:rPr lang="en-US" b="1" dirty="0" err="1" smtClean="0"/>
              <a:t>পারে</a:t>
            </a:r>
            <a:r>
              <a:rPr lang="en-US" b="1" dirty="0" smtClean="0"/>
              <a:t> </a:t>
            </a:r>
            <a:r>
              <a:rPr lang="en-US" b="1" dirty="0" err="1" smtClean="0"/>
              <a:t>না</a:t>
            </a:r>
            <a:r>
              <a:rPr lang="en-US" b="1" dirty="0" smtClean="0"/>
              <a:t>। ‘</a:t>
            </a:r>
            <a:br>
              <a:rPr lang="en-US" b="1" dirty="0" smtClean="0"/>
            </a:br>
            <a:r>
              <a:rPr lang="en-US" dirty="0" smtClean="0"/>
              <a:t>* </a:t>
            </a:r>
            <a:r>
              <a:rPr lang="en-US" dirty="0" err="1" smtClean="0"/>
              <a:t>অবাঞ্চিত</a:t>
            </a:r>
            <a:r>
              <a:rPr lang="en-US" dirty="0" smtClean="0"/>
              <a:t> </a:t>
            </a:r>
            <a:r>
              <a:rPr lang="en-US" dirty="0" err="1" smtClean="0"/>
              <a:t>আচরণ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। ‘</a:t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dirty="0" err="1" smtClean="0"/>
              <a:t>সম</a:t>
            </a:r>
            <a:r>
              <a:rPr lang="en-US" dirty="0" smtClean="0"/>
              <a:t> </a:t>
            </a:r>
            <a:r>
              <a:rPr lang="en-US" dirty="0" err="1" smtClean="0"/>
              <a:t>বয়সীদের</a:t>
            </a:r>
            <a:r>
              <a:rPr lang="en-US" dirty="0" smtClean="0"/>
              <a:t> </a:t>
            </a:r>
            <a:r>
              <a:rPr lang="en-US" dirty="0" err="1" smtClean="0"/>
              <a:t>সাথে</a:t>
            </a:r>
            <a:r>
              <a:rPr lang="en-US" dirty="0" smtClean="0"/>
              <a:t> </a:t>
            </a:r>
            <a:r>
              <a:rPr lang="en-US" dirty="0" err="1" smtClean="0"/>
              <a:t>মিশতে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dirty="0" smtClean="0"/>
              <a:t>। </a:t>
            </a:r>
            <a:br>
              <a:rPr lang="en-US" dirty="0" smtClean="0"/>
            </a:br>
            <a:r>
              <a:rPr lang="en-US" dirty="0" smtClean="0"/>
              <a:t>* </a:t>
            </a:r>
            <a:r>
              <a:rPr lang="en-US" dirty="0" err="1" smtClean="0"/>
              <a:t>ঘনঘন</a:t>
            </a:r>
            <a:r>
              <a:rPr lang="en-US" dirty="0" smtClean="0"/>
              <a:t> </a:t>
            </a:r>
            <a:r>
              <a:rPr lang="en-US" dirty="0" err="1" smtClean="0"/>
              <a:t>অজ্ঞান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  <a:r>
              <a:rPr lang="en-US" dirty="0" err="1" smtClean="0"/>
              <a:t>যায়</a:t>
            </a:r>
            <a:r>
              <a:rPr lang="en-US" dirty="0" smtClean="0"/>
              <a:t>,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খিচুনি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148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5908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</a:rPr>
              <a:t>বুদ্ধিপ্রতিবন্ধীতার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সাথে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ঘনিষ্টভাবে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সম্পৃক্ত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কিুছু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রোগ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যা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দেখে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বুদি্‌ধ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প্রতিবন্ধীতা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সহজে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সনাক্ত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করা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যায়</a:t>
            </a:r>
            <a:r>
              <a:rPr lang="en-US" sz="3200" b="1" dirty="0" smtClean="0">
                <a:solidFill>
                  <a:srgbClr val="FFFF00"/>
                </a:solidFill>
              </a:rPr>
              <a:t>:-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AutoShape 2" descr="exercise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617220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gardening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561975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18" name="Picture 2" descr="Image result for microcephaly pictu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847850"/>
            <a:ext cx="4800600" cy="48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261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2590800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</a:rPr>
              <a:t>বুদ্ধিপ্রতিবন্ধীতার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সাথে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ঘনিষ্টভাবে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সম্পৃক্ত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কিুছু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রোগ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যা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দেখে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বুদি্‌ধ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প্রতিবন্ধীতা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সহজে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সনাক্ত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করা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</a:rPr>
              <a:t>যায়</a:t>
            </a:r>
            <a:r>
              <a:rPr lang="en-US" sz="3200" b="1" dirty="0" smtClean="0">
                <a:solidFill>
                  <a:srgbClr val="FFFF00"/>
                </a:solidFill>
              </a:rPr>
              <a:t>:-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4" name="AutoShape 2" descr="exercise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617220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gardening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561975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4514" name="Picture 2" descr="Image result for hydrocefaly pictu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50" y="2057400"/>
            <a:ext cx="4743450" cy="3743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261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xercise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617220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gardening এর চিত্র ফলাফল"/>
          <p:cNvSpPr>
            <a:spLocks noChangeAspect="1" noChangeArrowheads="1"/>
          </p:cNvSpPr>
          <p:nvPr/>
        </p:nvSpPr>
        <p:spPr bwMode="auto">
          <a:xfrm>
            <a:off x="155575" y="-1790700"/>
            <a:ext cx="5619750" cy="37433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5538" name="Picture 2" descr="Image result for down syndro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1150" y="501050"/>
            <a:ext cx="5505450" cy="4985350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819400" y="5562600"/>
            <a:ext cx="8839200" cy="15240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ডাউন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সিন্ড্রোম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61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208</Words>
  <Application>Microsoft Office PowerPoint</Application>
  <PresentationFormat>On-screen Show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Concourse</vt:lpstr>
      <vt:lpstr>Aspect</vt:lpstr>
      <vt:lpstr>Flow</vt:lpstr>
      <vt:lpstr>li</vt:lpstr>
      <vt:lpstr>Slide 2</vt:lpstr>
      <vt:lpstr>Slide 3</vt:lpstr>
      <vt:lpstr>Slide 4</vt:lpstr>
      <vt:lpstr>নিম্ন লিখিত কয়েকটি বৈশিষ্ট্য দেখে সাধারণ ভাবে বুদি্‌ধ প্রতিবন্ধী শিশু সনাক্‌ত করা যায়।  * হাটা চলা বসা কথা বলা ইত্যাদি বিকাশগুলো বয়সের তুলনায় কম হয়। * কোনো বিষয়ে শিশু মনোযোগ ধরে রাখতে পারে না।  * কোন নির্দেশনা সহজে বুঝতে পারে  না। * শিশু কোনো শিখন সহজে গ্রহণ করতে পারে না।   </vt:lpstr>
      <vt:lpstr>* সূক্ষ্ম কোন কাজ করতে পারে না। ‘ * অবাঞ্চিত আচরণ করে। ‘ * সম বয়সীদের সাথে মিশতে পারে না।  * ঘনঘন অজ্ঞান হয়ে যায়, বা খিচুনি হয়।     </vt:lpstr>
      <vt:lpstr>Slide 7</vt:lpstr>
      <vt:lpstr>Slide 8</vt:lpstr>
      <vt:lpstr>Slide 9</vt:lpstr>
      <vt:lpstr>Slide 10</vt:lpstr>
      <vt:lpstr>প্রতিবন্ধীতা প্রতিরোধ</vt:lpstr>
      <vt:lpstr>Slide 12</vt:lpstr>
      <vt:lpstr>মূল্যায়ন</vt:lpstr>
      <vt:lpstr>বাড়ির কাজ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দ্বাদশ অধ্যায় নিয়মতািন্ত্রক জিবনযাপন ও খাদ্য বাবস্থাপনা</dc:title>
  <dc:creator>User</dc:creator>
  <cp:lastModifiedBy>USER</cp:lastModifiedBy>
  <cp:revision>26</cp:revision>
  <dcterms:created xsi:type="dcterms:W3CDTF">2016-12-15T13:21:42Z</dcterms:created>
  <dcterms:modified xsi:type="dcterms:W3CDTF">2016-12-27T06:20:43Z</dcterms:modified>
</cp:coreProperties>
</file>